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32" y="8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245BED-5D8C-4984-A1AF-CFDB1F39FB8E}"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1896010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245BED-5D8C-4984-A1AF-CFDB1F39FB8E}"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2066863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245BED-5D8C-4984-A1AF-CFDB1F39FB8E}"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3457535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245BED-5D8C-4984-A1AF-CFDB1F39FB8E}"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514018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245BED-5D8C-4984-A1AF-CFDB1F39FB8E}" type="datetimeFigureOut">
              <a:rPr lang="en-US" smtClean="0"/>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1074260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245BED-5D8C-4984-A1AF-CFDB1F39FB8E}" type="datetimeFigureOut">
              <a:rPr lang="en-US" smtClean="0"/>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974642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245BED-5D8C-4984-A1AF-CFDB1F39FB8E}" type="datetimeFigureOut">
              <a:rPr lang="en-US" smtClean="0"/>
              <a:t>5/22/2015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817053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245BED-5D8C-4984-A1AF-CFDB1F39FB8E}" type="datetimeFigureOut">
              <a:rPr lang="en-US" smtClean="0"/>
              <a:t>5/22/2015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3710602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245BED-5D8C-4984-A1AF-CFDB1F39FB8E}" type="datetimeFigureOut">
              <a:rPr lang="en-US" smtClean="0"/>
              <a:t>5/22/2015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1503200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245BED-5D8C-4984-A1AF-CFDB1F39FB8E}" type="datetimeFigureOut">
              <a:rPr lang="en-US" smtClean="0"/>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2709378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245BED-5D8C-4984-A1AF-CFDB1F39FB8E}" type="datetimeFigureOut">
              <a:rPr lang="en-US" smtClean="0"/>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0551FF-A2D3-4E0F-AD6D-8A9F59F63CBE}" type="slidenum">
              <a:rPr lang="en-US" smtClean="0"/>
              <a:t>‹#›</a:t>
            </a:fld>
            <a:endParaRPr lang="en-US"/>
          </a:p>
        </p:txBody>
      </p:sp>
    </p:spTree>
    <p:extLst>
      <p:ext uri="{BB962C8B-B14F-4D97-AF65-F5344CB8AC3E}">
        <p14:creationId xmlns:p14="http://schemas.microsoft.com/office/powerpoint/2010/main" val="1419330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245BED-5D8C-4984-A1AF-CFDB1F39FB8E}" type="datetimeFigureOut">
              <a:rPr lang="en-US" smtClean="0"/>
              <a:t>5/22/2015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551FF-A2D3-4E0F-AD6D-8A9F59F63CBE}" type="slidenum">
              <a:rPr lang="en-US" smtClean="0"/>
              <a:t>‹#›</a:t>
            </a:fld>
            <a:endParaRPr lang="en-US"/>
          </a:p>
        </p:txBody>
      </p:sp>
    </p:spTree>
    <p:extLst>
      <p:ext uri="{BB962C8B-B14F-4D97-AF65-F5344CB8AC3E}">
        <p14:creationId xmlns:p14="http://schemas.microsoft.com/office/powerpoint/2010/main" val="630917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11500" y="698499"/>
            <a:ext cx="5054600" cy="1109663"/>
          </a:xfrm>
        </p:spPr>
        <p:txBody>
          <a:bodyPr/>
          <a:lstStyle/>
          <a:p>
            <a:r>
              <a:rPr lang="en-US" dirty="0" smtClean="0"/>
              <a:t>Mining Quartz</a:t>
            </a:r>
            <a:endParaRPr lang="en-US" dirty="0"/>
          </a:p>
        </p:txBody>
      </p:sp>
      <p:sp>
        <p:nvSpPr>
          <p:cNvPr id="3" name="Subtitle 2"/>
          <p:cNvSpPr>
            <a:spLocks noGrp="1"/>
          </p:cNvSpPr>
          <p:nvPr>
            <p:ph type="subTitle" idx="1"/>
          </p:nvPr>
        </p:nvSpPr>
        <p:spPr>
          <a:xfrm>
            <a:off x="1651000" y="2430462"/>
            <a:ext cx="8458200" cy="2979738"/>
          </a:xfrm>
        </p:spPr>
        <p:txBody>
          <a:bodyPr>
            <a:normAutofit/>
          </a:bodyPr>
          <a:lstStyle/>
          <a:p>
            <a:r>
              <a:rPr lang="en-US" sz="3200" dirty="0" smtClean="0"/>
              <a:t>First of all, you have to find a good, deep cave, then you need to have the right equipment. Which would be shovels, pics, etc. Quartz is the second most abundant mineral in the Earth’s crust, so you can find it just about anywhere. (siO2)</a:t>
            </a:r>
          </a:p>
        </p:txBody>
      </p:sp>
    </p:spTree>
    <p:extLst>
      <p:ext uri="{BB962C8B-B14F-4D97-AF65-F5344CB8AC3E}">
        <p14:creationId xmlns:p14="http://schemas.microsoft.com/office/powerpoint/2010/main" val="318238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5300" y="111125"/>
            <a:ext cx="8648700" cy="2860675"/>
          </a:xfrm>
        </p:spPr>
        <p:txBody>
          <a:bodyPr>
            <a:noAutofit/>
          </a:bodyPr>
          <a:lstStyle/>
          <a:p>
            <a:r>
              <a:rPr lang="en-US" sz="9600" u="sng" dirty="0" smtClean="0">
                <a:solidFill>
                  <a:schemeClr val="accent2">
                    <a:lumMod val="60000"/>
                    <a:lumOff val="40000"/>
                  </a:schemeClr>
                </a:solidFill>
              </a:rPr>
              <a:t>Mining of Quartz</a:t>
            </a:r>
            <a:endParaRPr lang="en-US" sz="9600" u="sng" dirty="0">
              <a:solidFill>
                <a:schemeClr val="accent2">
                  <a:lumMod val="60000"/>
                  <a:lumOff val="40000"/>
                </a:schemeClr>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1900" y="2468880"/>
            <a:ext cx="6159500" cy="4020820"/>
          </a:xfrm>
          <a:prstGeom prst="rect">
            <a:avLst/>
          </a:prstGeom>
        </p:spPr>
      </p:pic>
    </p:spTree>
    <p:extLst>
      <p:ext uri="{BB962C8B-B14F-4D97-AF65-F5344CB8AC3E}">
        <p14:creationId xmlns:p14="http://schemas.microsoft.com/office/powerpoint/2010/main" val="35469472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61</Words>
  <Application>Microsoft Office PowerPoint</Application>
  <PresentationFormat>Widescreen</PresentationFormat>
  <Paragraphs>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Mining Quartz</vt:lpstr>
      <vt:lpstr>Mining of Quartz</vt:lpstr>
    </vt:vector>
  </TitlesOfParts>
  <Company>Anglophone South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Mining Quartz</dc:title>
  <dc:creator>LewisBernard, Kayla</dc:creator>
  <cp:lastModifiedBy>LewisBernard, Kayla</cp:lastModifiedBy>
  <cp:revision>2</cp:revision>
  <dcterms:created xsi:type="dcterms:W3CDTF">2015-05-22T16:38:50Z</dcterms:created>
  <dcterms:modified xsi:type="dcterms:W3CDTF">2015-05-22T16:49:08Z</dcterms:modified>
</cp:coreProperties>
</file>